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14" y="5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1D3E-1CA8-4619-885B-B2AF8B0261B0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A0567-96F8-41AB-96F2-71531B546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5777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1D3E-1CA8-4619-885B-B2AF8B0261B0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A0567-96F8-41AB-96F2-71531B546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2462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1D3E-1CA8-4619-885B-B2AF8B0261B0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A0567-96F8-41AB-96F2-71531B546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9898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1D3E-1CA8-4619-885B-B2AF8B0261B0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A0567-96F8-41AB-96F2-71531B546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6959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1D3E-1CA8-4619-885B-B2AF8B0261B0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A0567-96F8-41AB-96F2-71531B546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3140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1D3E-1CA8-4619-885B-B2AF8B0261B0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A0567-96F8-41AB-96F2-71531B546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237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1D3E-1CA8-4619-885B-B2AF8B0261B0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A0567-96F8-41AB-96F2-71531B546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049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1D3E-1CA8-4619-885B-B2AF8B0261B0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A0567-96F8-41AB-96F2-71531B546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5254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1D3E-1CA8-4619-885B-B2AF8B0261B0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A0567-96F8-41AB-96F2-71531B546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0642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1D3E-1CA8-4619-885B-B2AF8B0261B0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A0567-96F8-41AB-96F2-71531B546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8434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1D3E-1CA8-4619-885B-B2AF8B0261B0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A0567-96F8-41AB-96F2-71531B546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9242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5A1D3E-1CA8-4619-885B-B2AF8B0261B0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5A0567-96F8-41AB-96F2-71531B546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2514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8753" y="-509588"/>
            <a:ext cx="12310753" cy="787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453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</cp:revision>
  <dcterms:created xsi:type="dcterms:W3CDTF">2023-10-12T11:59:37Z</dcterms:created>
  <dcterms:modified xsi:type="dcterms:W3CDTF">2023-10-12T12:00:19Z</dcterms:modified>
</cp:coreProperties>
</file>